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1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3743AE-AAE9-4451-44A5-C0A536D94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3F4221-3D7B-622F-8A0C-47A6D99AA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BBF387-5D2B-79BC-C8C6-24636D7F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DF519-0C5D-5FBC-8E42-23D18507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EC809-E38F-7A29-2D9D-4A26C13C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59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82E90-B4F3-577E-3905-E5140DDC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FB185C-C0BC-F392-5529-417C4EF2F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130492-DAC8-937F-CD3F-95BA073EF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34EFB-5467-197B-6F08-589E5426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B528A-02D7-F212-5046-DF5AAB19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12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44C827-7D57-E827-B500-D8313D99C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BF47F6-49F2-78AB-D97F-11043C982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6113C3-A79F-BBD1-34D0-0DDC10C1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31EBC-6DAA-575D-7961-FF1CAEE1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5288B1-E8DC-911B-535E-64FA6BDE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0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FA2490-D3A1-46CF-8A49-42067FAAD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5BA458-A86D-406C-B6D8-804FEC37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029876-50E4-6546-6A1C-F1FD54BE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CAE8D3-A3C7-4509-EBB2-A124FFC1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2997F7-2B56-AB65-30E6-4B3C1F7B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30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1AA3E-FB78-ACDF-99EC-5701B9BC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B710A9-89A2-4580-E61C-FB0032ECB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573BE5-0E07-EE07-193D-0A074381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E2237-FE1C-13E2-C092-C96E7AEF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F73A1-F8CC-4BFC-C700-991A74EE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16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2F15F-DF8E-862B-EBCE-9B8E0D96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F7937-C69E-7531-F473-3AD8766A1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72E3F8-E7CC-E8E6-1642-4FCD69A32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BB58B7-2221-9005-AC45-B43EEEBB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F93261-A082-E00E-4623-937C3545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63B161-EF34-A675-3DEF-CA144D95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35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B0FE5-CF15-53DA-7AAB-DE349033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532FB-A9AE-C393-936D-1ED18C99D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93535A-F72F-CE56-A28B-6C7DB8E9E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AC6C9A-9BA5-2D22-D64D-8C4E050E1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CA60D-59DA-C0FC-43D3-3FA186A58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B58373-D2E5-ED8F-0702-57A96DA5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817084-BF94-6E63-71BB-C9B25328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2750DB-4343-424F-E508-DB022292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97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F0A1B-2A25-D9BB-F48F-BFDDD1DF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23111B-7693-DFAC-ECA0-16C5F072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1FCE56-3E1A-5B57-A90C-E829613E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50F9C9-C737-3B4A-E934-52370553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16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BE85B02-32BA-E07D-3875-3D52E620B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4CD404-991F-18A1-734D-097EE81B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56EFF2-2B62-7BCB-A840-CFAA7C55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60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C5A6E-A2AB-CAD5-9D3F-7DC55693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E591D-C77D-F6BE-1D9F-5715F69C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DC7017-C67D-40E7-2772-997E9595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4AD196-BE1B-58DA-3810-FE20DA6B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AFA5B9-983F-7DC7-D081-331B6D4A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FDE65B-0D07-12EA-E9FE-9B54A894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2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C0493-15CC-898C-EA90-0EE630350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6FBAC1-8001-36EE-7B9C-20701EBE0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F241B3-68D1-586D-1610-6FB7761F1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84CAD2-33C3-A07A-953C-78AE7727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676FB0-772D-854D-1129-FB8628AF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B6F7DB-98FF-3BEA-A79F-E5852203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38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EC0999-9218-6FBC-2A91-1B24FABE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46B7F4-47CD-962A-25AF-DC5068A72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DE42E0-9388-711B-2C9D-B4E9416FB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9F4D-B274-B640-9B08-AA64B595B073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E4591-634A-6BF9-73BB-F2713D05C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FAA382-A512-EE40-53BF-9891982DA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0EBE8-4E0E-B74E-BB43-A01819FDB5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4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Police, logo, symbole, Graphique&#10;&#10;Description générée automatiquement">
            <a:extLst>
              <a:ext uri="{FF2B5EF4-FFF2-40B4-BE49-F238E27FC236}">
                <a16:creationId xmlns:a16="http://schemas.microsoft.com/office/drawing/2014/main" id="{808B38B1-57E7-97B9-1699-D129E7A77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849" y="4044"/>
            <a:ext cx="2362544" cy="2362544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9D56377C-1A70-5CE8-40CB-6014AB858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68704"/>
              </p:ext>
            </p:extLst>
          </p:nvPr>
        </p:nvGraphicFramePr>
        <p:xfrm>
          <a:off x="1489109" y="2622413"/>
          <a:ext cx="8711514" cy="1577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3305">
                  <a:extLst>
                    <a:ext uri="{9D8B030D-6E8A-4147-A177-3AD203B41FA5}">
                      <a16:colId xmlns:a16="http://schemas.microsoft.com/office/drawing/2014/main" val="4091348993"/>
                    </a:ext>
                  </a:extLst>
                </a:gridCol>
                <a:gridCol w="4388209">
                  <a:extLst>
                    <a:ext uri="{9D8B030D-6E8A-4147-A177-3AD203B41FA5}">
                      <a16:colId xmlns:a16="http://schemas.microsoft.com/office/drawing/2014/main" val="3118451220"/>
                    </a:ext>
                  </a:extLst>
                </a:gridCol>
              </a:tblGrid>
              <a:tr h="43557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Prix de vente TTC (Net Vendeur)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Honoraires D’agence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283600"/>
                  </a:ext>
                </a:extLst>
              </a:tr>
              <a:tr h="570817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Inférieur à 130.000 €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3900 €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956893"/>
                  </a:ext>
                </a:extLst>
              </a:tr>
              <a:tr h="570817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Supérieur à 130.000 €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8178021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B5BD44A9-0ED5-3E7D-B6BB-7FA9E626A5EB}"/>
              </a:ext>
            </a:extLst>
          </p:cNvPr>
          <p:cNvSpPr txBox="1"/>
          <p:nvPr/>
        </p:nvSpPr>
        <p:spPr>
          <a:xfrm>
            <a:off x="6768662" y="4014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20" name="Image 19" descr="Une image contenant Police, clipart, Graphique, logo&#10;&#10;Description générée automatiquement">
            <a:extLst>
              <a:ext uri="{FF2B5EF4-FFF2-40B4-BE49-F238E27FC236}">
                <a16:creationId xmlns:a16="http://schemas.microsoft.com/office/drawing/2014/main" id="{CA97CE30-9D43-A94F-2447-BBB6C4800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359" y="4674819"/>
            <a:ext cx="2057014" cy="205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09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22</Words>
  <Application>Microsoft Macintosh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Giraud</dc:creator>
  <cp:lastModifiedBy>Nicolas Giraud</cp:lastModifiedBy>
  <cp:revision>3</cp:revision>
  <dcterms:created xsi:type="dcterms:W3CDTF">2023-05-16T08:05:42Z</dcterms:created>
  <dcterms:modified xsi:type="dcterms:W3CDTF">2023-05-22T13:59:33Z</dcterms:modified>
</cp:coreProperties>
</file>