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980F26-C1A9-6932-9C3F-3349D250E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39F6E50-2F02-0991-C8E0-0E47A7CAF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9FF6DD-BA76-5FCD-E17A-1BEFC25AA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430E-995A-4B5E-A6D8-BFCF6DD334C1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50007C-B985-9318-FF60-8E4C65176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DF2124-C2CF-4C64-355B-9E5401A5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F61-1EC1-477F-B6F2-ED5F04620C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19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F2778A-8EE7-2556-877B-4C2A90E06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C96B70-A908-C55B-20CA-6E8ADC76D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42A705-90E4-9080-9287-CAA303604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430E-995A-4B5E-A6D8-BFCF6DD334C1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B27F26-1021-8C3A-7E08-FF7C4742F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387649-D455-195F-096D-AE8B31C7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F61-1EC1-477F-B6F2-ED5F04620C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48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1367819-7715-1993-E49F-CCCEC7AEEF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26FB0F-508E-D3C3-7630-A517745F6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456085-F3A1-8322-FD1D-4E9D89129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430E-995A-4B5E-A6D8-BFCF6DD334C1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EEDC69-2EC2-71F4-A728-72444CA17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DF347C-3134-B546-2B7F-1730B22D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F61-1EC1-477F-B6F2-ED5F04620C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63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5F5135-566C-8866-4EDD-C458E1D2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250BB1-6B43-3617-9BCF-14EEC95E2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27DC38-F562-9ACD-BCBE-38C2E1FEE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430E-995A-4B5E-A6D8-BFCF6DD334C1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CD88FB-EE6C-584B-A662-1CA13141B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E35AEB-855A-3146-A731-3EF9F65C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F61-1EC1-477F-B6F2-ED5F04620C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97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8BC6BC-6DBA-BE34-76D4-ED7B3C6A2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B33742-AF26-4FFC-D054-A6E541291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DD2F96-D6A5-7CB5-FCAE-A1213250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430E-995A-4B5E-A6D8-BFCF6DD334C1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D833EE-8E83-2714-5E22-DA3FE3DF8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628285-B713-2F17-B09B-0B594476C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F61-1EC1-477F-B6F2-ED5F04620C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05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8CC0DA-72F8-FC72-6FFC-CBF3D0D35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96C287-2726-528C-EA95-03B8972DA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53072AA-C408-F5E4-3973-24C64C3A5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C02669-466B-EA11-9010-8910743D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430E-995A-4B5E-A6D8-BFCF6DD334C1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099BB5-B1F4-0D4C-33BF-40EBF7614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646326-4227-54D5-1042-F605D971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F61-1EC1-477F-B6F2-ED5F04620C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15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01E453-B31A-53A6-531D-EEE14F5BE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5AE1B6-1E67-8A45-C58B-6562925AE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659A194-34C8-CC29-63BD-6104467D9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7CD62C5-1643-68F8-7442-6357BB6013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AC75867-33BA-3FFE-C68D-974CE9D42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2210C2F-1492-8302-40A5-E2C971DF6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430E-995A-4B5E-A6D8-BFCF6DD334C1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1745BF8-97BC-5AA8-C46B-5E13C6A83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144AC9-DCD6-99EE-E337-6D2B88FE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F61-1EC1-477F-B6F2-ED5F04620C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74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FF8A56-84FD-58B3-35DF-BC592433E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28D583C-0F87-5CD0-A056-637841813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430E-995A-4B5E-A6D8-BFCF6DD334C1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A128276-3913-709A-A62C-3C3519D81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CF087C2-D748-A223-0D0C-0BE2E6BBB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F61-1EC1-477F-B6F2-ED5F04620C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72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EA3CE53-6A3F-287D-C8AE-D7F738036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430E-995A-4B5E-A6D8-BFCF6DD334C1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37E401A-389B-8E58-1256-7C3319BB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BEE4D7E-2686-9386-0558-6910AD7EA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F61-1EC1-477F-B6F2-ED5F04620C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09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C5357C-C39A-59AB-673E-244F14884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D37CF3-55E3-9547-6C91-0D1A509A4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9F4ABD4-A7D2-A961-AB39-79B76A55B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115FE7-5263-06E7-2B58-8A62CC9C9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430E-995A-4B5E-A6D8-BFCF6DD334C1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8C639C-C9AD-670C-F839-E2E686AC7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F32997-1AB3-85D1-0C70-55A4A789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F61-1EC1-477F-B6F2-ED5F04620C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24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56F6DA-AD89-0DB1-6878-491A76E1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F1F7E9B-A547-6D7D-E19E-3A28F7930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2AD985-A5EA-DBD5-2ABD-8102A561A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089C32-261F-7C72-7811-88B3627F9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430E-995A-4B5E-A6D8-BFCF6DD334C1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8E07C6-D80C-F0F1-1575-06FF22B0A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8F710A-2D1D-ADB8-6CB8-35235F89E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F61-1EC1-477F-B6F2-ED5F04620C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91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7A543E8-A343-EDA0-434C-6AA7FEEB6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D5E7C1-D455-ECAC-1D4A-1D2F30881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3376EE-8BF8-1AD8-295C-FC0067AE45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6430E-995A-4B5E-A6D8-BFCF6DD334C1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1C393D-B3D9-3524-4588-109801EFB4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0C46B2-E4D4-FF2D-F3F1-63AE490A6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9BF61-1EC1-477F-B6F2-ED5F04620C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06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8798A4-5982-711D-4DC8-25534AF7FE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EF98AA-7F17-F0D8-372D-DBAA6DEBD9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4351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longuemare</dc:creator>
  <cp:lastModifiedBy>nathalie longuemare</cp:lastModifiedBy>
  <cp:revision>1</cp:revision>
  <dcterms:created xsi:type="dcterms:W3CDTF">2022-07-07T08:37:34Z</dcterms:created>
  <dcterms:modified xsi:type="dcterms:W3CDTF">2022-07-07T08:37:54Z</dcterms:modified>
</cp:coreProperties>
</file>